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notesSlides/notesSlide22.xml" ContentType="application/vnd.openxmlformats-officedocument.presentationml.notesSlide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notesSlides/notesSlide2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2" r:id="rId2"/>
    <p:sldMasterId id="2147483690" r:id="rId3"/>
    <p:sldMasterId id="2147483677" r:id="rId4"/>
    <p:sldMasterId id="2147483664" r:id="rId5"/>
  </p:sldMasterIdLst>
  <p:notesMasterIdLst>
    <p:notesMasterId r:id="rId35"/>
  </p:notesMasterIdLst>
  <p:handoutMasterIdLst>
    <p:handoutMasterId r:id="rId36"/>
  </p:handoutMasterIdLst>
  <p:sldIdLst>
    <p:sldId id="259" r:id="rId6"/>
    <p:sldId id="315" r:id="rId7"/>
    <p:sldId id="261" r:id="rId8"/>
    <p:sldId id="288" r:id="rId9"/>
    <p:sldId id="289" r:id="rId10"/>
    <p:sldId id="290" r:id="rId11"/>
    <p:sldId id="292" r:id="rId12"/>
    <p:sldId id="314" r:id="rId13"/>
    <p:sldId id="293" r:id="rId14"/>
    <p:sldId id="291" r:id="rId15"/>
    <p:sldId id="296" r:id="rId16"/>
    <p:sldId id="297" r:id="rId17"/>
    <p:sldId id="298" r:id="rId18"/>
    <p:sldId id="295" r:id="rId19"/>
    <p:sldId id="301" r:id="rId20"/>
    <p:sldId id="316" r:id="rId21"/>
    <p:sldId id="283" r:id="rId22"/>
    <p:sldId id="305" r:id="rId23"/>
    <p:sldId id="304" r:id="rId24"/>
    <p:sldId id="303" r:id="rId25"/>
    <p:sldId id="302" r:id="rId26"/>
    <p:sldId id="306" r:id="rId27"/>
    <p:sldId id="308" r:id="rId28"/>
    <p:sldId id="294" r:id="rId29"/>
    <p:sldId id="309" r:id="rId30"/>
    <p:sldId id="311" r:id="rId31"/>
    <p:sldId id="312" r:id="rId32"/>
    <p:sldId id="313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outline" id="{779CC93D-E52E-4D84-901B-11D7331DD495}">
          <p14:sldIdLst>
            <p14:sldId id="259"/>
            <p14:sldId id="315"/>
            <p14:sldId id="261"/>
          </p14:sldIdLst>
        </p14:section>
        <p14:section name="Design" id="{F4055EE5-7948-4C05-BAA5-836238A1A16B}">
          <p14:sldIdLst>
            <p14:sldId id="288"/>
            <p14:sldId id="289"/>
            <p14:sldId id="290"/>
            <p14:sldId id="292"/>
            <p14:sldId id="314"/>
            <p14:sldId id="293"/>
            <p14:sldId id="291"/>
            <p14:sldId id="296"/>
            <p14:sldId id="297"/>
            <p14:sldId id="298"/>
            <p14:sldId id="295"/>
            <p14:sldId id="301"/>
            <p14:sldId id="316"/>
          </p14:sldIdLst>
        </p14:section>
        <p14:section name="Service" id="{9ACD1A08-D614-405F-86AC-134B69D7A7DE}">
          <p14:sldIdLst>
            <p14:sldId id="283"/>
            <p14:sldId id="305"/>
            <p14:sldId id="304"/>
            <p14:sldId id="303"/>
            <p14:sldId id="302"/>
            <p14:sldId id="306"/>
          </p14:sldIdLst>
        </p14:section>
        <p14:section name="Manufacturing" id="{CC458AA0-4C5D-4D2C-A5D0-7895C7ABD8D2}">
          <p14:sldIdLst>
            <p14:sldId id="308"/>
            <p14:sldId id="294"/>
            <p14:sldId id="309"/>
            <p14:sldId id="311"/>
          </p14:sldIdLst>
        </p14:section>
        <p14:section name="Advantages" id="{F374A8C2-B825-4486-9ACF-F747DB1FB4FC}">
          <p14:sldIdLst>
            <p14:sldId id="312"/>
            <p14:sldId id="313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100" d="100"/>
          <a:sy n="100" d="100"/>
        </p:scale>
        <p:origin x="-19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4B960-6EDA-410A-99AD-DE58C23046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C537B-DE30-4AD3-B50E-DF011CD92E7F}">
      <dgm:prSet phldrT="[Text]" custT="1"/>
      <dgm:spPr/>
      <dgm:t>
        <a:bodyPr/>
        <a:lstStyle/>
        <a:p>
          <a:r>
            <a:rPr lang="en-US" sz="2800" baseline="0" dirty="0" smtClean="0">
              <a:solidFill>
                <a:srgbClr val="009ED6"/>
              </a:solidFill>
              <a:latin typeface="Berlin Sans FB Demi" pitchFamily="34" charset="0"/>
            </a:rPr>
            <a:t>Best value to the customer</a:t>
          </a:r>
          <a:endParaRPr lang="en-US" sz="2800" baseline="0" dirty="0">
            <a:solidFill>
              <a:srgbClr val="009ED6"/>
            </a:solidFill>
            <a:latin typeface="Berlin Sans FB Demi" pitchFamily="34" charset="0"/>
          </a:endParaRPr>
        </a:p>
      </dgm:t>
    </dgm:pt>
    <dgm:pt modelId="{689766E6-5EDB-4061-9509-C42807392DA6}" type="parTrans" cxnId="{B664D042-8E1B-4D06-9EE3-E5A79FF16793}">
      <dgm:prSet/>
      <dgm:spPr/>
      <dgm:t>
        <a:bodyPr/>
        <a:lstStyle/>
        <a:p>
          <a:endParaRPr lang="en-US"/>
        </a:p>
      </dgm:t>
    </dgm:pt>
    <dgm:pt modelId="{9D00DD51-A6AF-40A2-9DFC-65644473B39F}" type="sibTrans" cxnId="{B664D042-8E1B-4D06-9EE3-E5A79FF16793}">
      <dgm:prSet/>
      <dgm:spPr/>
      <dgm:t>
        <a:bodyPr/>
        <a:lstStyle/>
        <a:p>
          <a:endParaRPr lang="en-US"/>
        </a:p>
      </dgm:t>
    </dgm:pt>
    <dgm:pt modelId="{95746877-3470-462B-826E-F1877896C6E6}">
      <dgm:prSet custT="1"/>
      <dgm:spPr/>
      <dgm:t>
        <a:bodyPr/>
        <a:lstStyle/>
        <a:p>
          <a:r>
            <a:rPr lang="en-US" sz="2800" baseline="0" dirty="0" smtClean="0">
              <a:solidFill>
                <a:srgbClr val="009ED6"/>
              </a:solidFill>
              <a:latin typeface="Berlin Sans FB Demi" pitchFamily="34" charset="0"/>
            </a:rPr>
            <a:t>Exclusivity</a:t>
          </a:r>
          <a:endParaRPr lang="en-US" sz="2800" baseline="0" dirty="0">
            <a:solidFill>
              <a:srgbClr val="009ED6"/>
            </a:solidFill>
            <a:latin typeface="Berlin Sans FB Demi" pitchFamily="34" charset="0"/>
          </a:endParaRPr>
        </a:p>
      </dgm:t>
    </dgm:pt>
    <dgm:pt modelId="{4D4A6E9D-D774-4724-AD3E-4FF8D79C5D6A}" type="parTrans" cxnId="{464EDA39-44DB-4B19-AE49-7F5DA0902ED1}">
      <dgm:prSet/>
      <dgm:spPr/>
      <dgm:t>
        <a:bodyPr/>
        <a:lstStyle/>
        <a:p>
          <a:endParaRPr lang="en-US"/>
        </a:p>
      </dgm:t>
    </dgm:pt>
    <dgm:pt modelId="{122FDB21-11A8-45C6-B458-4F66C9C487A5}" type="sibTrans" cxnId="{464EDA39-44DB-4B19-AE49-7F5DA0902ED1}">
      <dgm:prSet/>
      <dgm:spPr/>
      <dgm:t>
        <a:bodyPr/>
        <a:lstStyle/>
        <a:p>
          <a:endParaRPr lang="en-US"/>
        </a:p>
      </dgm:t>
    </dgm:pt>
    <dgm:pt modelId="{7950D777-C87E-4A0B-AEA8-AE81E415547A}">
      <dgm:prSet custT="1"/>
      <dgm:spPr/>
      <dgm:t>
        <a:bodyPr/>
        <a:lstStyle/>
        <a:p>
          <a:r>
            <a:rPr lang="en-US" sz="2800" baseline="0" dirty="0" smtClean="0">
              <a:solidFill>
                <a:srgbClr val="009ED6"/>
              </a:solidFill>
              <a:latin typeface="Berlin Sans FB Demi" pitchFamily="34" charset="0"/>
            </a:rPr>
            <a:t>Continuing Parts and Repair Business</a:t>
          </a:r>
          <a:endParaRPr lang="en-US" sz="2800" baseline="0" dirty="0">
            <a:solidFill>
              <a:srgbClr val="009ED6"/>
            </a:solidFill>
            <a:latin typeface="Berlin Sans FB Demi" pitchFamily="34" charset="0"/>
          </a:endParaRPr>
        </a:p>
      </dgm:t>
    </dgm:pt>
    <dgm:pt modelId="{83E41807-342C-4F2B-8D7E-883A702035A0}" type="parTrans" cxnId="{330A2449-0831-426F-A2EA-7C2C2CFA1509}">
      <dgm:prSet/>
      <dgm:spPr/>
      <dgm:t>
        <a:bodyPr/>
        <a:lstStyle/>
        <a:p>
          <a:endParaRPr lang="en-US"/>
        </a:p>
      </dgm:t>
    </dgm:pt>
    <dgm:pt modelId="{8197E87F-3E60-474C-9E0D-0ED96B8B8EF4}" type="sibTrans" cxnId="{330A2449-0831-426F-A2EA-7C2C2CFA1509}">
      <dgm:prSet/>
      <dgm:spPr/>
      <dgm:t>
        <a:bodyPr/>
        <a:lstStyle/>
        <a:p>
          <a:endParaRPr lang="en-US"/>
        </a:p>
      </dgm:t>
    </dgm:pt>
    <dgm:pt modelId="{0867C318-B656-4471-887C-06954DBA22C6}">
      <dgm:prSet custT="1"/>
      <dgm:spPr/>
      <dgm:t>
        <a:bodyPr/>
        <a:lstStyle/>
        <a:p>
          <a:r>
            <a:rPr lang="en-US" sz="2800" baseline="0" dirty="0" smtClean="0">
              <a:solidFill>
                <a:srgbClr val="009ED6"/>
              </a:solidFill>
              <a:latin typeface="Berlin Sans FB Demi" pitchFamily="34" charset="0"/>
            </a:rPr>
            <a:t>Direct personal contact with manufacturer – We stand behind our product</a:t>
          </a:r>
          <a:endParaRPr lang="en-US" sz="2800" baseline="0" dirty="0">
            <a:solidFill>
              <a:srgbClr val="009ED6"/>
            </a:solidFill>
            <a:latin typeface="Berlin Sans FB Demi" pitchFamily="34" charset="0"/>
          </a:endParaRPr>
        </a:p>
      </dgm:t>
    </dgm:pt>
    <dgm:pt modelId="{833AEFA7-D6FA-4DF4-B887-8C74A9B42174}" type="parTrans" cxnId="{02947F1E-CFDE-41EB-AC1C-77FFA5FFEB04}">
      <dgm:prSet/>
      <dgm:spPr/>
      <dgm:t>
        <a:bodyPr/>
        <a:lstStyle/>
        <a:p>
          <a:endParaRPr lang="en-US"/>
        </a:p>
      </dgm:t>
    </dgm:pt>
    <dgm:pt modelId="{A7181AC9-897F-4CA1-8776-9F035EAD5D69}" type="sibTrans" cxnId="{02947F1E-CFDE-41EB-AC1C-77FFA5FFEB04}">
      <dgm:prSet/>
      <dgm:spPr/>
      <dgm:t>
        <a:bodyPr/>
        <a:lstStyle/>
        <a:p>
          <a:endParaRPr lang="en-US"/>
        </a:p>
      </dgm:t>
    </dgm:pt>
    <dgm:pt modelId="{EA1EF9CD-8333-4D2B-8CBA-CDB2C7320468}">
      <dgm:prSet custT="1"/>
      <dgm:spPr/>
      <dgm:t>
        <a:bodyPr/>
        <a:lstStyle/>
        <a:p>
          <a:r>
            <a:rPr lang="en-US" sz="2800" baseline="0" dirty="0" smtClean="0">
              <a:solidFill>
                <a:srgbClr val="009ED6"/>
              </a:solidFill>
              <a:latin typeface="Berlin Sans FB Demi" pitchFamily="34" charset="0"/>
            </a:rPr>
            <a:t>Expertise </a:t>
          </a:r>
          <a:endParaRPr lang="en-US" sz="2800" baseline="0" dirty="0">
            <a:solidFill>
              <a:srgbClr val="009ED6"/>
            </a:solidFill>
            <a:latin typeface="Berlin Sans FB Demi" pitchFamily="34" charset="0"/>
          </a:endParaRPr>
        </a:p>
      </dgm:t>
    </dgm:pt>
    <dgm:pt modelId="{D3032387-04B5-49DF-9AA0-72D9605F595F}" type="parTrans" cxnId="{31CB4661-F4C9-404E-9519-FF1EEA62CC25}">
      <dgm:prSet/>
      <dgm:spPr/>
      <dgm:t>
        <a:bodyPr/>
        <a:lstStyle/>
        <a:p>
          <a:endParaRPr lang="en-US"/>
        </a:p>
      </dgm:t>
    </dgm:pt>
    <dgm:pt modelId="{900CFE63-1A7B-44C8-BE5B-AA9F665B5C9F}" type="sibTrans" cxnId="{31CB4661-F4C9-404E-9519-FF1EEA62CC25}">
      <dgm:prSet/>
      <dgm:spPr/>
      <dgm:t>
        <a:bodyPr/>
        <a:lstStyle/>
        <a:p>
          <a:endParaRPr lang="en-US"/>
        </a:p>
      </dgm:t>
    </dgm:pt>
    <dgm:pt modelId="{4C6E0B26-9F1A-4D2F-A2D3-B3CDAD3F2CFF}">
      <dgm:prSet custT="1"/>
      <dgm:spPr/>
      <dgm:t>
        <a:bodyPr/>
        <a:lstStyle/>
        <a:p>
          <a:r>
            <a:rPr lang="en-US" sz="2800" baseline="0" dirty="0" smtClean="0">
              <a:solidFill>
                <a:srgbClr val="009ED6"/>
              </a:solidFill>
              <a:latin typeface="Berlin Sans FB Demi" pitchFamily="34" charset="0"/>
            </a:rPr>
            <a:t>Experience</a:t>
          </a:r>
          <a:endParaRPr lang="en-US" sz="2800" baseline="0" dirty="0">
            <a:solidFill>
              <a:srgbClr val="009ED6"/>
            </a:solidFill>
            <a:latin typeface="Berlin Sans FB Demi" pitchFamily="34" charset="0"/>
          </a:endParaRPr>
        </a:p>
      </dgm:t>
    </dgm:pt>
    <dgm:pt modelId="{4EDA45D4-8152-4A05-962B-978A1B8CA7FC}" type="parTrans" cxnId="{8077BFC3-FB63-406F-BC26-D7EBE2173CFE}">
      <dgm:prSet/>
      <dgm:spPr/>
      <dgm:t>
        <a:bodyPr/>
        <a:lstStyle/>
        <a:p>
          <a:endParaRPr lang="en-US"/>
        </a:p>
      </dgm:t>
    </dgm:pt>
    <dgm:pt modelId="{E532B1E1-CFA5-49C0-BE7D-3EE431F800AF}" type="sibTrans" cxnId="{8077BFC3-FB63-406F-BC26-D7EBE2173CFE}">
      <dgm:prSet/>
      <dgm:spPr/>
      <dgm:t>
        <a:bodyPr/>
        <a:lstStyle/>
        <a:p>
          <a:endParaRPr lang="en-US"/>
        </a:p>
      </dgm:t>
    </dgm:pt>
    <dgm:pt modelId="{13B6188C-C0B1-4A74-8C6D-28790C32117D}" type="pres">
      <dgm:prSet presAssocID="{2A64B960-6EDA-410A-99AD-DE58C23046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BDA4DC-8B58-4449-A3A6-E55F7D9844A4}" type="pres">
      <dgm:prSet presAssocID="{D4EC537B-DE30-4AD3-B50E-DF011CD92E7F}" presName="thickLine" presStyleLbl="alignNode1" presStyleIdx="0" presStyleCnt="6"/>
      <dgm:spPr/>
    </dgm:pt>
    <dgm:pt modelId="{A78576A0-2EF8-407F-9D60-73C065894C7F}" type="pres">
      <dgm:prSet presAssocID="{D4EC537B-DE30-4AD3-B50E-DF011CD92E7F}" presName="horz1" presStyleCnt="0"/>
      <dgm:spPr/>
    </dgm:pt>
    <dgm:pt modelId="{5AC8DADB-D67B-4100-99E8-51837EA666C6}" type="pres">
      <dgm:prSet presAssocID="{D4EC537B-DE30-4AD3-B50E-DF011CD92E7F}" presName="tx1" presStyleLbl="revTx" presStyleIdx="0" presStyleCnt="6"/>
      <dgm:spPr/>
      <dgm:t>
        <a:bodyPr/>
        <a:lstStyle/>
        <a:p>
          <a:endParaRPr lang="en-US"/>
        </a:p>
      </dgm:t>
    </dgm:pt>
    <dgm:pt modelId="{CC647A05-4250-4F03-8EDC-6E0E7C03541A}" type="pres">
      <dgm:prSet presAssocID="{D4EC537B-DE30-4AD3-B50E-DF011CD92E7F}" presName="vert1" presStyleCnt="0"/>
      <dgm:spPr/>
    </dgm:pt>
    <dgm:pt modelId="{365B0A6D-CE61-4FC2-A027-56D9D7AA55B4}" type="pres">
      <dgm:prSet presAssocID="{95746877-3470-462B-826E-F1877896C6E6}" presName="thickLine" presStyleLbl="alignNode1" presStyleIdx="1" presStyleCnt="6"/>
      <dgm:spPr/>
    </dgm:pt>
    <dgm:pt modelId="{C6654F1A-C4B9-4947-9F6F-B85FAE644A5E}" type="pres">
      <dgm:prSet presAssocID="{95746877-3470-462B-826E-F1877896C6E6}" presName="horz1" presStyleCnt="0"/>
      <dgm:spPr/>
    </dgm:pt>
    <dgm:pt modelId="{163A02A1-742F-49B6-AC7F-09ACFCF40E0C}" type="pres">
      <dgm:prSet presAssocID="{95746877-3470-462B-826E-F1877896C6E6}" presName="tx1" presStyleLbl="revTx" presStyleIdx="1" presStyleCnt="6"/>
      <dgm:spPr/>
      <dgm:t>
        <a:bodyPr/>
        <a:lstStyle/>
        <a:p>
          <a:endParaRPr lang="en-US"/>
        </a:p>
      </dgm:t>
    </dgm:pt>
    <dgm:pt modelId="{8F0D0A04-EEA9-4FA7-975C-1C28E997C6EE}" type="pres">
      <dgm:prSet presAssocID="{95746877-3470-462B-826E-F1877896C6E6}" presName="vert1" presStyleCnt="0"/>
      <dgm:spPr/>
    </dgm:pt>
    <dgm:pt modelId="{7C4119BE-C739-40F5-906C-9302395A3BA9}" type="pres">
      <dgm:prSet presAssocID="{7950D777-C87E-4A0B-AEA8-AE81E415547A}" presName="thickLine" presStyleLbl="alignNode1" presStyleIdx="2" presStyleCnt="6"/>
      <dgm:spPr/>
    </dgm:pt>
    <dgm:pt modelId="{990D5D69-773C-49DE-B798-2A065365AA08}" type="pres">
      <dgm:prSet presAssocID="{7950D777-C87E-4A0B-AEA8-AE81E415547A}" presName="horz1" presStyleCnt="0"/>
      <dgm:spPr/>
    </dgm:pt>
    <dgm:pt modelId="{C54ADBE7-B58E-4EB3-9C92-BBF41AF9C47F}" type="pres">
      <dgm:prSet presAssocID="{7950D777-C87E-4A0B-AEA8-AE81E415547A}" presName="tx1" presStyleLbl="revTx" presStyleIdx="2" presStyleCnt="6"/>
      <dgm:spPr/>
      <dgm:t>
        <a:bodyPr/>
        <a:lstStyle/>
        <a:p>
          <a:endParaRPr lang="en-US"/>
        </a:p>
      </dgm:t>
    </dgm:pt>
    <dgm:pt modelId="{8877414A-1824-491A-8448-F707D40B6D5C}" type="pres">
      <dgm:prSet presAssocID="{7950D777-C87E-4A0B-AEA8-AE81E415547A}" presName="vert1" presStyleCnt="0"/>
      <dgm:spPr/>
    </dgm:pt>
    <dgm:pt modelId="{EF26A40C-630C-418E-830D-14464EB9FB27}" type="pres">
      <dgm:prSet presAssocID="{0867C318-B656-4471-887C-06954DBA22C6}" presName="thickLine" presStyleLbl="alignNode1" presStyleIdx="3" presStyleCnt="6"/>
      <dgm:spPr/>
    </dgm:pt>
    <dgm:pt modelId="{81ABC14C-98EC-4694-B2F0-516B141002A5}" type="pres">
      <dgm:prSet presAssocID="{0867C318-B656-4471-887C-06954DBA22C6}" presName="horz1" presStyleCnt="0"/>
      <dgm:spPr/>
    </dgm:pt>
    <dgm:pt modelId="{599FEA24-BECE-472E-B996-040DF297FEBE}" type="pres">
      <dgm:prSet presAssocID="{0867C318-B656-4471-887C-06954DBA22C6}" presName="tx1" presStyleLbl="revTx" presStyleIdx="3" presStyleCnt="6"/>
      <dgm:spPr/>
      <dgm:t>
        <a:bodyPr/>
        <a:lstStyle/>
        <a:p>
          <a:endParaRPr lang="en-US"/>
        </a:p>
      </dgm:t>
    </dgm:pt>
    <dgm:pt modelId="{7BB547BE-A33B-4512-A8F8-56EF1BE5350A}" type="pres">
      <dgm:prSet presAssocID="{0867C318-B656-4471-887C-06954DBA22C6}" presName="vert1" presStyleCnt="0"/>
      <dgm:spPr/>
    </dgm:pt>
    <dgm:pt modelId="{EA3F0A4C-089C-41FE-9AB3-3C02BCBB1118}" type="pres">
      <dgm:prSet presAssocID="{EA1EF9CD-8333-4D2B-8CBA-CDB2C7320468}" presName="thickLine" presStyleLbl="alignNode1" presStyleIdx="4" presStyleCnt="6"/>
      <dgm:spPr/>
    </dgm:pt>
    <dgm:pt modelId="{7ABE652F-8B72-43AF-B6DD-149BF8FDDDA8}" type="pres">
      <dgm:prSet presAssocID="{EA1EF9CD-8333-4D2B-8CBA-CDB2C7320468}" presName="horz1" presStyleCnt="0"/>
      <dgm:spPr/>
    </dgm:pt>
    <dgm:pt modelId="{4DC579C8-9A8A-455F-9D92-EC7FDE2D0C9D}" type="pres">
      <dgm:prSet presAssocID="{EA1EF9CD-8333-4D2B-8CBA-CDB2C7320468}" presName="tx1" presStyleLbl="revTx" presStyleIdx="4" presStyleCnt="6"/>
      <dgm:spPr/>
      <dgm:t>
        <a:bodyPr/>
        <a:lstStyle/>
        <a:p>
          <a:endParaRPr lang="en-US"/>
        </a:p>
      </dgm:t>
    </dgm:pt>
    <dgm:pt modelId="{CAC6B20D-E7E7-4A10-9A57-C65878A434E3}" type="pres">
      <dgm:prSet presAssocID="{EA1EF9CD-8333-4D2B-8CBA-CDB2C7320468}" presName="vert1" presStyleCnt="0"/>
      <dgm:spPr/>
    </dgm:pt>
    <dgm:pt modelId="{C3087DBC-4A85-46B2-946D-E0CB6364E9BE}" type="pres">
      <dgm:prSet presAssocID="{4C6E0B26-9F1A-4D2F-A2D3-B3CDAD3F2CFF}" presName="thickLine" presStyleLbl="alignNode1" presStyleIdx="5" presStyleCnt="6"/>
      <dgm:spPr/>
    </dgm:pt>
    <dgm:pt modelId="{61EF48FF-FC84-465B-A838-C8F259205A85}" type="pres">
      <dgm:prSet presAssocID="{4C6E0B26-9F1A-4D2F-A2D3-B3CDAD3F2CFF}" presName="horz1" presStyleCnt="0"/>
      <dgm:spPr/>
    </dgm:pt>
    <dgm:pt modelId="{CD57D8D2-08AA-42C4-A7A4-A24B34F03FDA}" type="pres">
      <dgm:prSet presAssocID="{4C6E0B26-9F1A-4D2F-A2D3-B3CDAD3F2CFF}" presName="tx1" presStyleLbl="revTx" presStyleIdx="5" presStyleCnt="6"/>
      <dgm:spPr/>
      <dgm:t>
        <a:bodyPr/>
        <a:lstStyle/>
        <a:p>
          <a:endParaRPr lang="en-US"/>
        </a:p>
      </dgm:t>
    </dgm:pt>
    <dgm:pt modelId="{0A57D56F-24BE-4CDE-8315-610FF33F29B9}" type="pres">
      <dgm:prSet presAssocID="{4C6E0B26-9F1A-4D2F-A2D3-B3CDAD3F2CFF}" presName="vert1" presStyleCnt="0"/>
      <dgm:spPr/>
    </dgm:pt>
  </dgm:ptLst>
  <dgm:cxnLst>
    <dgm:cxn modelId="{2B3DC5C6-9030-4F20-A2D9-4CAEABBF12E2}" type="presOf" srcId="{D4EC537B-DE30-4AD3-B50E-DF011CD92E7F}" destId="{5AC8DADB-D67B-4100-99E8-51837EA666C6}" srcOrd="0" destOrd="0" presId="urn:microsoft.com/office/officeart/2008/layout/LinedList"/>
    <dgm:cxn modelId="{31CB4661-F4C9-404E-9519-FF1EEA62CC25}" srcId="{2A64B960-6EDA-410A-99AD-DE58C2304637}" destId="{EA1EF9CD-8333-4D2B-8CBA-CDB2C7320468}" srcOrd="4" destOrd="0" parTransId="{D3032387-04B5-49DF-9AA0-72D9605F595F}" sibTransId="{900CFE63-1A7B-44C8-BE5B-AA9F665B5C9F}"/>
    <dgm:cxn modelId="{F8AF6466-5A88-469B-B183-E47F9A427C6E}" type="presOf" srcId="{0867C318-B656-4471-887C-06954DBA22C6}" destId="{599FEA24-BECE-472E-B996-040DF297FEBE}" srcOrd="0" destOrd="0" presId="urn:microsoft.com/office/officeart/2008/layout/LinedList"/>
    <dgm:cxn modelId="{79994315-7FD8-4E69-80B3-52E1E90E5E96}" type="presOf" srcId="{EA1EF9CD-8333-4D2B-8CBA-CDB2C7320468}" destId="{4DC579C8-9A8A-455F-9D92-EC7FDE2D0C9D}" srcOrd="0" destOrd="0" presId="urn:microsoft.com/office/officeart/2008/layout/LinedList"/>
    <dgm:cxn modelId="{084DFD90-1592-4689-9AF7-5FC30937F2E1}" type="presOf" srcId="{4C6E0B26-9F1A-4D2F-A2D3-B3CDAD3F2CFF}" destId="{CD57D8D2-08AA-42C4-A7A4-A24B34F03FDA}" srcOrd="0" destOrd="0" presId="urn:microsoft.com/office/officeart/2008/layout/LinedList"/>
    <dgm:cxn modelId="{464EDA39-44DB-4B19-AE49-7F5DA0902ED1}" srcId="{2A64B960-6EDA-410A-99AD-DE58C2304637}" destId="{95746877-3470-462B-826E-F1877896C6E6}" srcOrd="1" destOrd="0" parTransId="{4D4A6E9D-D774-4724-AD3E-4FF8D79C5D6A}" sibTransId="{122FDB21-11A8-45C6-B458-4F66C9C487A5}"/>
    <dgm:cxn modelId="{330A2449-0831-426F-A2EA-7C2C2CFA1509}" srcId="{2A64B960-6EDA-410A-99AD-DE58C2304637}" destId="{7950D777-C87E-4A0B-AEA8-AE81E415547A}" srcOrd="2" destOrd="0" parTransId="{83E41807-342C-4F2B-8D7E-883A702035A0}" sibTransId="{8197E87F-3E60-474C-9E0D-0ED96B8B8EF4}"/>
    <dgm:cxn modelId="{2468B81E-7D8B-41E7-A86F-794A92B4CE46}" type="presOf" srcId="{7950D777-C87E-4A0B-AEA8-AE81E415547A}" destId="{C54ADBE7-B58E-4EB3-9C92-BBF41AF9C47F}" srcOrd="0" destOrd="0" presId="urn:microsoft.com/office/officeart/2008/layout/LinedList"/>
    <dgm:cxn modelId="{8077BFC3-FB63-406F-BC26-D7EBE2173CFE}" srcId="{2A64B960-6EDA-410A-99AD-DE58C2304637}" destId="{4C6E0B26-9F1A-4D2F-A2D3-B3CDAD3F2CFF}" srcOrd="5" destOrd="0" parTransId="{4EDA45D4-8152-4A05-962B-978A1B8CA7FC}" sibTransId="{E532B1E1-CFA5-49C0-BE7D-3EE431F800AF}"/>
    <dgm:cxn modelId="{B664D042-8E1B-4D06-9EE3-E5A79FF16793}" srcId="{2A64B960-6EDA-410A-99AD-DE58C2304637}" destId="{D4EC537B-DE30-4AD3-B50E-DF011CD92E7F}" srcOrd="0" destOrd="0" parTransId="{689766E6-5EDB-4061-9509-C42807392DA6}" sibTransId="{9D00DD51-A6AF-40A2-9DFC-65644473B39F}"/>
    <dgm:cxn modelId="{8EE8CAA3-3686-41FC-8B05-0A13A6C51ABA}" type="presOf" srcId="{2A64B960-6EDA-410A-99AD-DE58C2304637}" destId="{13B6188C-C0B1-4A74-8C6D-28790C32117D}" srcOrd="0" destOrd="0" presId="urn:microsoft.com/office/officeart/2008/layout/LinedList"/>
    <dgm:cxn modelId="{02947F1E-CFDE-41EB-AC1C-77FFA5FFEB04}" srcId="{2A64B960-6EDA-410A-99AD-DE58C2304637}" destId="{0867C318-B656-4471-887C-06954DBA22C6}" srcOrd="3" destOrd="0" parTransId="{833AEFA7-D6FA-4DF4-B887-8C74A9B42174}" sibTransId="{A7181AC9-897F-4CA1-8776-9F035EAD5D69}"/>
    <dgm:cxn modelId="{1F4F6EEE-D9AA-4A8E-B068-B479C89CB5AF}" type="presOf" srcId="{95746877-3470-462B-826E-F1877896C6E6}" destId="{163A02A1-742F-49B6-AC7F-09ACFCF40E0C}" srcOrd="0" destOrd="0" presId="urn:microsoft.com/office/officeart/2008/layout/LinedList"/>
    <dgm:cxn modelId="{C9D1269C-0411-4BF4-A487-9CCEE309BC46}" type="presParOf" srcId="{13B6188C-C0B1-4A74-8C6D-28790C32117D}" destId="{61BDA4DC-8B58-4449-A3A6-E55F7D9844A4}" srcOrd="0" destOrd="0" presId="urn:microsoft.com/office/officeart/2008/layout/LinedList"/>
    <dgm:cxn modelId="{B5265957-E7F0-4FCF-89D4-925C0620C997}" type="presParOf" srcId="{13B6188C-C0B1-4A74-8C6D-28790C32117D}" destId="{A78576A0-2EF8-407F-9D60-73C065894C7F}" srcOrd="1" destOrd="0" presId="urn:microsoft.com/office/officeart/2008/layout/LinedList"/>
    <dgm:cxn modelId="{9AEA741E-F511-4129-BC33-79EA7980FE4B}" type="presParOf" srcId="{A78576A0-2EF8-407F-9D60-73C065894C7F}" destId="{5AC8DADB-D67B-4100-99E8-51837EA666C6}" srcOrd="0" destOrd="0" presId="urn:microsoft.com/office/officeart/2008/layout/LinedList"/>
    <dgm:cxn modelId="{107CEFA3-93C4-42F5-8BFB-5A99E5507172}" type="presParOf" srcId="{A78576A0-2EF8-407F-9D60-73C065894C7F}" destId="{CC647A05-4250-4F03-8EDC-6E0E7C03541A}" srcOrd="1" destOrd="0" presId="urn:microsoft.com/office/officeart/2008/layout/LinedList"/>
    <dgm:cxn modelId="{5CC44DB2-F0B5-41A4-B36F-31C07C79EC68}" type="presParOf" srcId="{13B6188C-C0B1-4A74-8C6D-28790C32117D}" destId="{365B0A6D-CE61-4FC2-A027-56D9D7AA55B4}" srcOrd="2" destOrd="0" presId="urn:microsoft.com/office/officeart/2008/layout/LinedList"/>
    <dgm:cxn modelId="{4C1FF904-DF4C-466E-8E93-B3F957AA54F7}" type="presParOf" srcId="{13B6188C-C0B1-4A74-8C6D-28790C32117D}" destId="{C6654F1A-C4B9-4947-9F6F-B85FAE644A5E}" srcOrd="3" destOrd="0" presId="urn:microsoft.com/office/officeart/2008/layout/LinedList"/>
    <dgm:cxn modelId="{7E8B5D83-44D8-456D-A0A8-0052F086452D}" type="presParOf" srcId="{C6654F1A-C4B9-4947-9F6F-B85FAE644A5E}" destId="{163A02A1-742F-49B6-AC7F-09ACFCF40E0C}" srcOrd="0" destOrd="0" presId="urn:microsoft.com/office/officeart/2008/layout/LinedList"/>
    <dgm:cxn modelId="{E8181A9E-5B52-44AE-A8E1-721FFA8109A3}" type="presParOf" srcId="{C6654F1A-C4B9-4947-9F6F-B85FAE644A5E}" destId="{8F0D0A04-EEA9-4FA7-975C-1C28E997C6EE}" srcOrd="1" destOrd="0" presId="urn:microsoft.com/office/officeart/2008/layout/LinedList"/>
    <dgm:cxn modelId="{49F11B66-F022-4430-9348-1677A87DDA6E}" type="presParOf" srcId="{13B6188C-C0B1-4A74-8C6D-28790C32117D}" destId="{7C4119BE-C739-40F5-906C-9302395A3BA9}" srcOrd="4" destOrd="0" presId="urn:microsoft.com/office/officeart/2008/layout/LinedList"/>
    <dgm:cxn modelId="{F0DF97BD-CCBA-4098-A4EC-76F66FA88E19}" type="presParOf" srcId="{13B6188C-C0B1-4A74-8C6D-28790C32117D}" destId="{990D5D69-773C-49DE-B798-2A065365AA08}" srcOrd="5" destOrd="0" presId="urn:microsoft.com/office/officeart/2008/layout/LinedList"/>
    <dgm:cxn modelId="{60783ECF-3544-415F-8902-DD5A48E9AA61}" type="presParOf" srcId="{990D5D69-773C-49DE-B798-2A065365AA08}" destId="{C54ADBE7-B58E-4EB3-9C92-BBF41AF9C47F}" srcOrd="0" destOrd="0" presId="urn:microsoft.com/office/officeart/2008/layout/LinedList"/>
    <dgm:cxn modelId="{C97EF736-5D3D-4CAF-9F62-E06A463A510E}" type="presParOf" srcId="{990D5D69-773C-49DE-B798-2A065365AA08}" destId="{8877414A-1824-491A-8448-F707D40B6D5C}" srcOrd="1" destOrd="0" presId="urn:microsoft.com/office/officeart/2008/layout/LinedList"/>
    <dgm:cxn modelId="{C0BF2859-BA3A-4E81-9371-E39D1BE719E1}" type="presParOf" srcId="{13B6188C-C0B1-4A74-8C6D-28790C32117D}" destId="{EF26A40C-630C-418E-830D-14464EB9FB27}" srcOrd="6" destOrd="0" presId="urn:microsoft.com/office/officeart/2008/layout/LinedList"/>
    <dgm:cxn modelId="{A3A3259F-9510-4AF4-8D83-A106A941F9FC}" type="presParOf" srcId="{13B6188C-C0B1-4A74-8C6D-28790C32117D}" destId="{81ABC14C-98EC-4694-B2F0-516B141002A5}" srcOrd="7" destOrd="0" presId="urn:microsoft.com/office/officeart/2008/layout/LinedList"/>
    <dgm:cxn modelId="{D7DB1879-666C-44AA-B09C-DB722F7E2A3B}" type="presParOf" srcId="{81ABC14C-98EC-4694-B2F0-516B141002A5}" destId="{599FEA24-BECE-472E-B996-040DF297FEBE}" srcOrd="0" destOrd="0" presId="urn:microsoft.com/office/officeart/2008/layout/LinedList"/>
    <dgm:cxn modelId="{8E2BF853-F963-4253-8136-54FEF572D06D}" type="presParOf" srcId="{81ABC14C-98EC-4694-B2F0-516B141002A5}" destId="{7BB547BE-A33B-4512-A8F8-56EF1BE5350A}" srcOrd="1" destOrd="0" presId="urn:microsoft.com/office/officeart/2008/layout/LinedList"/>
    <dgm:cxn modelId="{A3092F85-4C73-4EE8-BCEF-20A39ADE7598}" type="presParOf" srcId="{13B6188C-C0B1-4A74-8C6D-28790C32117D}" destId="{EA3F0A4C-089C-41FE-9AB3-3C02BCBB1118}" srcOrd="8" destOrd="0" presId="urn:microsoft.com/office/officeart/2008/layout/LinedList"/>
    <dgm:cxn modelId="{E29654C5-49E3-4657-B910-B86DA7F7DFCF}" type="presParOf" srcId="{13B6188C-C0B1-4A74-8C6D-28790C32117D}" destId="{7ABE652F-8B72-43AF-B6DD-149BF8FDDDA8}" srcOrd="9" destOrd="0" presId="urn:microsoft.com/office/officeart/2008/layout/LinedList"/>
    <dgm:cxn modelId="{8EFA5C48-51AA-4ECE-B5D6-7EBC3FA18191}" type="presParOf" srcId="{7ABE652F-8B72-43AF-B6DD-149BF8FDDDA8}" destId="{4DC579C8-9A8A-455F-9D92-EC7FDE2D0C9D}" srcOrd="0" destOrd="0" presId="urn:microsoft.com/office/officeart/2008/layout/LinedList"/>
    <dgm:cxn modelId="{26FD1527-C134-41C1-AEAC-04586C5BC325}" type="presParOf" srcId="{7ABE652F-8B72-43AF-B6DD-149BF8FDDDA8}" destId="{CAC6B20D-E7E7-4A10-9A57-C65878A434E3}" srcOrd="1" destOrd="0" presId="urn:microsoft.com/office/officeart/2008/layout/LinedList"/>
    <dgm:cxn modelId="{D4F1FDEC-9D58-4DBA-9AEA-52534D258E50}" type="presParOf" srcId="{13B6188C-C0B1-4A74-8C6D-28790C32117D}" destId="{C3087DBC-4A85-46B2-946D-E0CB6364E9BE}" srcOrd="10" destOrd="0" presId="urn:microsoft.com/office/officeart/2008/layout/LinedList"/>
    <dgm:cxn modelId="{32729E3B-F52F-41B6-B523-9F5B0576C0D6}" type="presParOf" srcId="{13B6188C-C0B1-4A74-8C6D-28790C32117D}" destId="{61EF48FF-FC84-465B-A838-C8F259205A85}" srcOrd="11" destOrd="0" presId="urn:microsoft.com/office/officeart/2008/layout/LinedList"/>
    <dgm:cxn modelId="{3564F184-FB1E-4925-AA2E-A7B67246404D}" type="presParOf" srcId="{61EF48FF-FC84-465B-A838-C8F259205A85}" destId="{CD57D8D2-08AA-42C4-A7A4-A24B34F03FDA}" srcOrd="0" destOrd="0" presId="urn:microsoft.com/office/officeart/2008/layout/LinedList"/>
    <dgm:cxn modelId="{F47F2F70-0E01-4975-B517-B243A8295D2B}" type="presParOf" srcId="{61EF48FF-FC84-465B-A838-C8F259205A85}" destId="{0A57D56F-24BE-4CDE-8315-610FF33F29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A4DC-8B58-4449-A3A6-E55F7D9844A4}">
      <dsp:nvSpPr>
        <dsp:cNvPr id="0" name=""/>
        <dsp:cNvSpPr/>
      </dsp:nvSpPr>
      <dsp:spPr>
        <a:xfrm>
          <a:off x="0" y="2344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8DADB-D67B-4100-99E8-51837EA666C6}">
      <dsp:nvSpPr>
        <dsp:cNvPr id="0" name=""/>
        <dsp:cNvSpPr/>
      </dsp:nvSpPr>
      <dsp:spPr>
        <a:xfrm>
          <a:off x="0" y="2344"/>
          <a:ext cx="8153400" cy="79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9ED6"/>
              </a:solidFill>
              <a:latin typeface="Berlin Sans FB Demi" pitchFamily="34" charset="0"/>
            </a:rPr>
            <a:t>Best value to the customer</a:t>
          </a:r>
          <a:endParaRPr lang="en-US" sz="2800" kern="1200" baseline="0" dirty="0">
            <a:solidFill>
              <a:srgbClr val="009ED6"/>
            </a:solidFill>
            <a:latin typeface="Berlin Sans FB Demi" pitchFamily="34" charset="0"/>
          </a:endParaRPr>
        </a:p>
      </dsp:txBody>
      <dsp:txXfrm>
        <a:off x="0" y="2344"/>
        <a:ext cx="8153400" cy="799318"/>
      </dsp:txXfrm>
    </dsp:sp>
    <dsp:sp modelId="{365B0A6D-CE61-4FC2-A027-56D9D7AA55B4}">
      <dsp:nvSpPr>
        <dsp:cNvPr id="0" name=""/>
        <dsp:cNvSpPr/>
      </dsp:nvSpPr>
      <dsp:spPr>
        <a:xfrm>
          <a:off x="0" y="801662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02A1-742F-49B6-AC7F-09ACFCF40E0C}">
      <dsp:nvSpPr>
        <dsp:cNvPr id="0" name=""/>
        <dsp:cNvSpPr/>
      </dsp:nvSpPr>
      <dsp:spPr>
        <a:xfrm>
          <a:off x="0" y="801662"/>
          <a:ext cx="8153400" cy="79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9ED6"/>
              </a:solidFill>
              <a:latin typeface="Berlin Sans FB Demi" pitchFamily="34" charset="0"/>
            </a:rPr>
            <a:t>Exclusivity</a:t>
          </a:r>
          <a:endParaRPr lang="en-US" sz="2800" kern="1200" baseline="0" dirty="0">
            <a:solidFill>
              <a:srgbClr val="009ED6"/>
            </a:solidFill>
            <a:latin typeface="Berlin Sans FB Demi" pitchFamily="34" charset="0"/>
          </a:endParaRPr>
        </a:p>
      </dsp:txBody>
      <dsp:txXfrm>
        <a:off x="0" y="801662"/>
        <a:ext cx="8153400" cy="799318"/>
      </dsp:txXfrm>
    </dsp:sp>
    <dsp:sp modelId="{7C4119BE-C739-40F5-906C-9302395A3BA9}">
      <dsp:nvSpPr>
        <dsp:cNvPr id="0" name=""/>
        <dsp:cNvSpPr/>
      </dsp:nvSpPr>
      <dsp:spPr>
        <a:xfrm>
          <a:off x="0" y="1600981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ADBE7-B58E-4EB3-9C92-BBF41AF9C47F}">
      <dsp:nvSpPr>
        <dsp:cNvPr id="0" name=""/>
        <dsp:cNvSpPr/>
      </dsp:nvSpPr>
      <dsp:spPr>
        <a:xfrm>
          <a:off x="0" y="1600981"/>
          <a:ext cx="8153400" cy="79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9ED6"/>
              </a:solidFill>
              <a:latin typeface="Berlin Sans FB Demi" pitchFamily="34" charset="0"/>
            </a:rPr>
            <a:t>Continuing Parts and Repair Business</a:t>
          </a:r>
          <a:endParaRPr lang="en-US" sz="2800" kern="1200" baseline="0" dirty="0">
            <a:solidFill>
              <a:srgbClr val="009ED6"/>
            </a:solidFill>
            <a:latin typeface="Berlin Sans FB Demi" pitchFamily="34" charset="0"/>
          </a:endParaRPr>
        </a:p>
      </dsp:txBody>
      <dsp:txXfrm>
        <a:off x="0" y="1600981"/>
        <a:ext cx="8153400" cy="799318"/>
      </dsp:txXfrm>
    </dsp:sp>
    <dsp:sp modelId="{EF26A40C-630C-418E-830D-14464EB9FB27}">
      <dsp:nvSpPr>
        <dsp:cNvPr id="0" name=""/>
        <dsp:cNvSpPr/>
      </dsp:nvSpPr>
      <dsp:spPr>
        <a:xfrm>
          <a:off x="0" y="2400299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FEA24-BECE-472E-B996-040DF297FEBE}">
      <dsp:nvSpPr>
        <dsp:cNvPr id="0" name=""/>
        <dsp:cNvSpPr/>
      </dsp:nvSpPr>
      <dsp:spPr>
        <a:xfrm>
          <a:off x="0" y="2400300"/>
          <a:ext cx="8153400" cy="79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9ED6"/>
              </a:solidFill>
              <a:latin typeface="Berlin Sans FB Demi" pitchFamily="34" charset="0"/>
            </a:rPr>
            <a:t>Direct personal contact with manufacturer – We stand behind our product</a:t>
          </a:r>
          <a:endParaRPr lang="en-US" sz="2800" kern="1200" baseline="0" dirty="0">
            <a:solidFill>
              <a:srgbClr val="009ED6"/>
            </a:solidFill>
            <a:latin typeface="Berlin Sans FB Demi" pitchFamily="34" charset="0"/>
          </a:endParaRPr>
        </a:p>
      </dsp:txBody>
      <dsp:txXfrm>
        <a:off x="0" y="2400300"/>
        <a:ext cx="8153400" cy="799318"/>
      </dsp:txXfrm>
    </dsp:sp>
    <dsp:sp modelId="{EA3F0A4C-089C-41FE-9AB3-3C02BCBB1118}">
      <dsp:nvSpPr>
        <dsp:cNvPr id="0" name=""/>
        <dsp:cNvSpPr/>
      </dsp:nvSpPr>
      <dsp:spPr>
        <a:xfrm>
          <a:off x="0" y="3199618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579C8-9A8A-455F-9D92-EC7FDE2D0C9D}">
      <dsp:nvSpPr>
        <dsp:cNvPr id="0" name=""/>
        <dsp:cNvSpPr/>
      </dsp:nvSpPr>
      <dsp:spPr>
        <a:xfrm>
          <a:off x="0" y="3199618"/>
          <a:ext cx="8153400" cy="79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9ED6"/>
              </a:solidFill>
              <a:latin typeface="Berlin Sans FB Demi" pitchFamily="34" charset="0"/>
            </a:rPr>
            <a:t>Expertise </a:t>
          </a:r>
          <a:endParaRPr lang="en-US" sz="2800" kern="1200" baseline="0" dirty="0">
            <a:solidFill>
              <a:srgbClr val="009ED6"/>
            </a:solidFill>
            <a:latin typeface="Berlin Sans FB Demi" pitchFamily="34" charset="0"/>
          </a:endParaRPr>
        </a:p>
      </dsp:txBody>
      <dsp:txXfrm>
        <a:off x="0" y="3199618"/>
        <a:ext cx="8153400" cy="799318"/>
      </dsp:txXfrm>
    </dsp:sp>
    <dsp:sp modelId="{C3087DBC-4A85-46B2-946D-E0CB6364E9BE}">
      <dsp:nvSpPr>
        <dsp:cNvPr id="0" name=""/>
        <dsp:cNvSpPr/>
      </dsp:nvSpPr>
      <dsp:spPr>
        <a:xfrm>
          <a:off x="0" y="3998937"/>
          <a:ext cx="815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7D8D2-08AA-42C4-A7A4-A24B34F03FDA}">
      <dsp:nvSpPr>
        <dsp:cNvPr id="0" name=""/>
        <dsp:cNvSpPr/>
      </dsp:nvSpPr>
      <dsp:spPr>
        <a:xfrm>
          <a:off x="0" y="3998937"/>
          <a:ext cx="8153400" cy="79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solidFill>
                <a:srgbClr val="009ED6"/>
              </a:solidFill>
              <a:latin typeface="Berlin Sans FB Demi" pitchFamily="34" charset="0"/>
            </a:rPr>
            <a:t>Experience</a:t>
          </a:r>
          <a:endParaRPr lang="en-US" sz="2800" kern="1200" baseline="0" dirty="0">
            <a:solidFill>
              <a:srgbClr val="009ED6"/>
            </a:solidFill>
            <a:latin typeface="Berlin Sans FB Demi" pitchFamily="34" charset="0"/>
          </a:endParaRPr>
        </a:p>
      </dsp:txBody>
      <dsp:txXfrm>
        <a:off x="0" y="3998937"/>
        <a:ext cx="8153400" cy="79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9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3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375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0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7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7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6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24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9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55364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8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1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7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8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56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6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8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20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0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5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58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18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31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9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73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0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93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9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8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77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2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76" r:id="rId3"/>
    <p:sldLayoutId id="2147483651" r:id="rId4"/>
    <p:sldLayoutId id="2147483650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54" r:id="rId12"/>
    <p:sldLayoutId id="2147483655" r:id="rId13"/>
    <p:sldLayoutId id="2147483663" r:id="rId14"/>
  </p:sldLayoutIdLst>
  <p:transition spd="slow"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n-US" sz="4000" kern="1200" baseline="0" dirty="0" smtClean="0">
          <a:solidFill>
            <a:srgbClr val="009ED6"/>
          </a:solidFill>
          <a:latin typeface="Berlin Sans FB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2060"/>
          </a:solidFill>
          <a:latin typeface="Berlin Sans F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2984-B813-401A-AA5E-B8502D2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5E82-DF08-4A6A-A2BC-002D146F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3441-C25F-4EA2-8350-0B07D8F6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INNOVATIONS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AEB9-65A3-4E39-ACBC-72B98620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6" Type="http://schemas.openxmlformats.org/officeDocument/2006/relationships/image" Target="../media/image10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6.png"/><Relationship Id="rId10" Type="http://schemas.openxmlformats.org/officeDocument/2006/relationships/image" Target="../media/image43.jpeg"/><Relationship Id="rId4" Type="http://schemas.openxmlformats.org/officeDocument/2006/relationships/image" Target="../media/image35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Relationship Id="rId6" Type="http://schemas.openxmlformats.org/officeDocument/2006/relationships/image" Target="../media/image4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6" Type="http://schemas.openxmlformats.org/officeDocument/2006/relationships/image" Target="../media/image48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6" Type="http://schemas.openxmlformats.org/officeDocument/2006/relationships/image" Target="../media/image4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7.jpe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5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7.xml"/><Relationship Id="rId9" Type="http://schemas.microsoft.com/office/2007/relationships/diagramDrawing" Target="../diagrams/drawin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/D:\Documents%20and%20Settings\218006722\My%20Documents\2006%20Dealer%20op\150%20Dealer%20Expo\150%20Piston%20Removal.avi" TargetMode="Externa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/D:\Documents%20and%20Settings\218006722\My%20Documents\2006%20Dealer%20op\150%20Dealer%20Expo\150%20Optical%20Sensor.avi" TargetMode="Externa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D:\Documents%20and%20Settings\218006722\My%20Documents\2006%20Dealer%20op\150%20Dealer%20Expo\150%20Piston%20Motion.avi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62400" y="2133600"/>
            <a:ext cx="4797738" cy="1752600"/>
          </a:xfrm>
          <a:solidFill>
            <a:schemeClr val="bg1"/>
          </a:solidFill>
          <a:effectLst>
            <a:glow rad="139700">
              <a:srgbClr val="002060">
                <a:alpha val="40000"/>
              </a:srgbClr>
            </a:glow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Innovations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  <a:latin typeface="Californian FB" pitchFamily="18" charset="0"/>
              </a:rPr>
              <a:t>Task Master III</a:t>
            </a:r>
            <a:endParaRPr lang="en-US" sz="4400" dirty="0">
              <a:solidFill>
                <a:srgbClr val="002060"/>
              </a:solidFill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38600" y="4424850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James E. Bowie, Jr., Ph.D., P.E. January, 2011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14" y="5488021"/>
            <a:ext cx="3788229" cy="97992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8571" y="1219200"/>
            <a:ext cx="2667000" cy="2209800"/>
          </a:xfrm>
          <a:prstGeom prst="rect">
            <a:avLst/>
          </a:prstGeom>
          <a:solidFill>
            <a:srgbClr val="00B0F0"/>
          </a:solidFill>
          <a:effectLst>
            <a:glow rad="127000">
              <a:srgbClr val="00B0F0">
                <a:alpha val="40000"/>
              </a:srgbClr>
            </a:glow>
            <a:softEdge rad="1143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erlin Sans FB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rlin Sans FB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rlin Sans FB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erlin Sans FB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Californian FB" pitchFamily="18" charset="0"/>
              </a:rPr>
              <a:t>Delivering Experience, Quality and Service since 1934</a:t>
            </a:r>
            <a:r>
              <a:rPr lang="en-US" b="1" dirty="0" smtClean="0">
                <a:solidFill>
                  <a:srgbClr val="FFFFFF"/>
                </a:solidFill>
                <a:latin typeface="Californian FB" pitchFamily="18" charset="0"/>
              </a:rPr>
              <a:t>.</a:t>
            </a:r>
            <a:endParaRPr lang="en-US" dirty="0" smtClean="0">
              <a:latin typeface="Californian FB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416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Removable</a:t>
            </a: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NEMA 4 / IP65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control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enclosure</a:t>
            </a:r>
          </a:p>
          <a:p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NEMA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4 flexible plastic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conduit for shut off kits 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You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can squirt it with a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water hose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4800600"/>
            <a:ext cx="14020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676400"/>
            <a:ext cx="28479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890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Corrosion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Resistant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All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metal contact parts are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Austenitic </a:t>
            </a:r>
            <a:r>
              <a:rPr lang="en-US" sz="2800" dirty="0" err="1">
                <a:solidFill>
                  <a:srgbClr val="009ED6"/>
                </a:solidFill>
                <a:latin typeface="Berlin Sans FB Demi" pitchFamily="34" charset="0"/>
              </a:rPr>
              <a:t>Passivated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316 Stainless Steel 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High Temperature – 180˚ F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 </a:t>
            </a:r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841500"/>
            <a:ext cx="33020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17791"/>
            <a:ext cx="1306495" cy="103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99771"/>
            <a:ext cx="1007457" cy="87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29213"/>
            <a:ext cx="16605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4749800"/>
            <a:ext cx="1601787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1954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5219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Corrosion Resistant</a:t>
            </a: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Gaskets and O-rings are EDPM</a:t>
            </a:r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06300"/>
            <a:ext cx="4413168" cy="394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0"/>
            <a:ext cx="16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ED6"/>
                </a:solidFill>
                <a:latin typeface="Berlin Sans FB" pitchFamily="34" charset="0"/>
              </a:rPr>
              <a:t>Cork Gaskets for tank adaptor for low temperature non corrosive applications</a:t>
            </a:r>
            <a:endParaRPr lang="en-US" sz="2000" dirty="0">
              <a:latin typeface="Berlin Sans FB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3352800"/>
            <a:ext cx="9906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21954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2954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Corrosion Resistant</a:t>
            </a: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Plastic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end caps are </a:t>
            </a:r>
            <a:r>
              <a:rPr lang="en-US" sz="2800" dirty="0" err="1" smtClean="0">
                <a:solidFill>
                  <a:srgbClr val="009ED6"/>
                </a:solidFill>
                <a:latin typeface="Berlin Sans FB Demi" pitchFamily="34" charset="0"/>
              </a:rPr>
              <a:t>Noryl</a:t>
            </a: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4" descr="K:\Presentations\Water King Service Presentation\05 TMIII Valve\Photos for PP\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588375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1954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16" y="3352799"/>
            <a:ext cx="4299384" cy="2986741"/>
          </a:xfrm>
        </p:spPr>
      </p:pic>
      <p:sp>
        <p:nvSpPr>
          <p:cNvPr id="4" name="TextBox 3"/>
          <p:cNvSpPr txBox="1"/>
          <p:nvPr/>
        </p:nvSpPr>
        <p:spPr>
          <a:xfrm>
            <a:off x="990600" y="1600200"/>
            <a:ext cx="3352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Zero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lead.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/>
            </a:r>
            <a:b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</a:b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Stainless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steel contains no lead.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No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brass fittings in contact with the water.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Both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no lead and low lead brass have some lead content.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67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ED6"/>
                </a:solidFill>
                <a:latin typeface="Berlin Sans FB Demi" pitchFamily="34" charset="0"/>
              </a:rPr>
              <a:t>Tank adaptor is </a:t>
            </a:r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also</a:t>
            </a:r>
            <a:r>
              <a:rPr lang="en-US" dirty="0">
                <a:solidFill>
                  <a:srgbClr val="009ED6"/>
                </a:solidFill>
                <a:latin typeface="Berlin Sans FB Demi" pitchFamily="34" charset="0"/>
              </a:rPr>
              <a:t> </a:t>
            </a:r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Austenitic </a:t>
            </a:r>
            <a:r>
              <a:rPr lang="en-US" dirty="0" err="1">
                <a:solidFill>
                  <a:srgbClr val="009ED6"/>
                </a:solidFill>
                <a:latin typeface="Berlin Sans FB Demi" pitchFamily="34" charset="0"/>
              </a:rPr>
              <a:t>Passivated</a:t>
            </a:r>
            <a:r>
              <a:rPr lang="en-US" dirty="0">
                <a:solidFill>
                  <a:srgbClr val="009ED6"/>
                </a:solidFill>
                <a:latin typeface="Berlin Sans FB Demi" pitchFamily="34" charset="0"/>
              </a:rPr>
              <a:t> 316 Stainless Steel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7745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Broad application 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Very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broad range of systems use exactly the same valve and control system.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/>
            </a:r>
            <a:b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</a:b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RF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50 to MF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1200</a:t>
            </a: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12”Ø to 48”Ø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16948"/>
            <a:ext cx="2983494" cy="32314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565215" cy="1905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7340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ERC Controller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44" y="1972469"/>
            <a:ext cx="1961356" cy="23844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2469"/>
            <a:ext cx="1590675" cy="23844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1" y="1972469"/>
            <a:ext cx="2131219" cy="23971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972469"/>
            <a:ext cx="1793875" cy="23844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/>
          <p:nvPr/>
        </p:nvSpPr>
        <p:spPr>
          <a:xfrm>
            <a:off x="771525" y="4483894"/>
            <a:ext cx="1590675" cy="4016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BF SERIES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2905125" y="4483894"/>
            <a:ext cx="1590675" cy="4016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SERIES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5083969" y="4483894"/>
            <a:ext cx="1590675" cy="4016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 SERIES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7191375" y="4483894"/>
            <a:ext cx="1590675" cy="4016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 SERIES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0" y="949568"/>
            <a:ext cx="8077200" cy="7268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One controller for all system types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794404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05805"/>
            <a:ext cx="5181600" cy="1692771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Simple one piece piston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Over molded Dual-Lobe Seals</a:t>
            </a:r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Can be efficiently replaced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7000" y="228600"/>
            <a:ext cx="6172200" cy="118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– Task Master III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4162628" cy="31219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153180"/>
            <a:ext cx="5257800" cy="52322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Electronics are Plug and Play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7000" y="228600"/>
            <a:ext cx="6172200" cy="118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– Task Master III</a:t>
            </a:r>
            <a:endParaRPr lang="en-US" dirty="0"/>
          </a:p>
        </p:txBody>
      </p:sp>
      <p:pic>
        <p:nvPicPr>
          <p:cNvPr id="11" name="Picture 4" descr="K:\Presentations\Water King Service Presentation\05 TMIII Valve\Photos for PP\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507830"/>
            <a:ext cx="3666625" cy="27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:\Presentations\Water King Service Presentation\05 TMIII Valve\Photos for PP\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7" y="2556084"/>
            <a:ext cx="3611263" cy="27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3352800" cy="52322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Only seven parts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7000" y="228600"/>
            <a:ext cx="6172200" cy="118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– Task Master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39" y="2286000"/>
            <a:ext cx="1746561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1746562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91255"/>
            <a:ext cx="1923393" cy="1442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1923394" cy="1442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1930400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810001"/>
            <a:ext cx="1899528" cy="1447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2239" y="3810000"/>
            <a:ext cx="180216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14800" y="342900"/>
            <a:ext cx="4797738" cy="1752600"/>
          </a:xfrm>
          <a:solidFill>
            <a:schemeClr val="bg1"/>
          </a:solidFill>
          <a:effectLst>
            <a:glow rad="139700">
              <a:srgbClr val="002060">
                <a:alpha val="40000"/>
              </a:srgbClr>
            </a:glow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Innovations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  <a:latin typeface="Californian FB" pitchFamily="18" charset="0"/>
              </a:rPr>
              <a:t>Task Master III</a:t>
            </a:r>
            <a:endParaRPr lang="en-US" sz="4400" dirty="0">
              <a:solidFill>
                <a:srgbClr val="002060"/>
              </a:solidFill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38600" y="2438400"/>
            <a:ext cx="4772528" cy="29770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Water King has a truly innovative system of water softeners and filters. They are innovative because of the design, service and manufacturing.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14" y="5488021"/>
            <a:ext cx="3788229" cy="979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50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3352800" cy="353943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Valves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are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serialized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Factory will know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exact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configuration of valve as originally manufactured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7000" y="228600"/>
            <a:ext cx="6172200" cy="118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– Task Master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02" y="1219200"/>
            <a:ext cx="2791198" cy="209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40" y="2971800"/>
            <a:ext cx="3209324" cy="3352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82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3352800" cy="267765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Valve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is not heavy or dangerous to work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on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Shipping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weight is only 25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lbs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7000" y="228600"/>
            <a:ext cx="6172200" cy="118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– Task Master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3698054" cy="35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89995"/>
            <a:ext cx="4038600" cy="353943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Programming is user friendly and efficient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Push button manual regeneration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Push button step through on cycles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67000" y="228600"/>
            <a:ext cx="6172200" cy="1184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 – Task Master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61467"/>
            <a:ext cx="3029777" cy="2272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2400"/>
            <a:ext cx="3029778" cy="22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0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05866"/>
            <a:ext cx="3810000" cy="569386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Valves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made in our shop with “our own two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hands”</a:t>
            </a:r>
          </a:p>
          <a:p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Joe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, Jason and Hector assemble and test the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valves 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Ray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keeps the test machine functioning </a:t>
            </a: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Jim stays out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of the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way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228600"/>
            <a:ext cx="4191000" cy="1524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MANUFACTURING – Task Master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42" y="1981200"/>
            <a:ext cx="2986158" cy="223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43351"/>
            <a:ext cx="2971800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5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3546"/>
            <a:ext cx="4114800" cy="270843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Rigorous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quality control on all components </a:t>
            </a: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Every valve individually tested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100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%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testing</a:t>
            </a:r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228600"/>
            <a:ext cx="4191000" cy="1524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MANUFACTURING – Task Master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97310"/>
            <a:ext cx="4343400" cy="347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3619574"/>
            <a:ext cx="3401290" cy="2552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841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228600"/>
            <a:ext cx="4191000" cy="1524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MANUFACTURING – Task Master III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184" y="1536918"/>
            <a:ext cx="38540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American Machining </a:t>
            </a: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Machining quality is critical to this product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3184401" cy="32640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80040"/>
            <a:ext cx="4037796" cy="21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47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05866"/>
            <a:ext cx="3810000" cy="52322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228600"/>
            <a:ext cx="4191000" cy="1524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baseline="0" dirty="0" smtClean="0">
                <a:solidFill>
                  <a:srgbClr val="009ED6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MANUFACTURING – Task Master III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44310"/>
            <a:ext cx="35814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We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are the beneficiaries of a multi million dollar development effort by GE </a:t>
            </a:r>
            <a:r>
              <a:rPr lang="en-US" sz="2800" dirty="0" err="1">
                <a:solidFill>
                  <a:srgbClr val="009ED6"/>
                </a:solidFill>
                <a:latin typeface="Berlin Sans FB Demi" pitchFamily="34" charset="0"/>
              </a:rPr>
              <a:t>Osmonics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. </a:t>
            </a: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This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product was designed to be the best, most modern, most reliable on the market. </a:t>
            </a:r>
            <a:endParaRPr lang="en-US" sz="2800" dirty="0" smtClean="0">
              <a:solidFill>
                <a:srgbClr val="009ED6"/>
              </a:solidFill>
              <a:latin typeface="Berlin Sans FB Demi" pitchFamily="34" charset="0"/>
            </a:endParaRPr>
          </a:p>
        </p:txBody>
      </p:sp>
      <p:pic>
        <p:nvPicPr>
          <p:cNvPr id="11" name="Picture 10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2967"/>
            <a:ext cx="3905981" cy="22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147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Water King Task Master III (TM III)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472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Click image to view</a:t>
            </a: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TM-III programming demonstration</a:t>
            </a:r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1" y="2743200"/>
            <a:ext cx="4616449" cy="3460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67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King – Task Master III -Advantage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895600" cy="365125"/>
          </a:xfrm>
        </p:spPr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14854138"/>
              </p:ext>
            </p:extLst>
          </p:nvPr>
        </p:nvGraphicFramePr>
        <p:xfrm>
          <a:off x="685800" y="15240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667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Water King Task Master III (TM III)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335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Design</a:t>
            </a: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Manufacturing</a:t>
            </a:r>
          </a:p>
          <a:p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Service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2967"/>
            <a:ext cx="2971800" cy="209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3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2967"/>
            <a:ext cx="3905981" cy="22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29508"/>
            <a:ext cx="5791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Mechanical simplicity</a:t>
            </a:r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endParaRPr lang="en-US" sz="2000" dirty="0" smtClean="0">
              <a:solidFill>
                <a:srgbClr val="009ED6"/>
              </a:solidFill>
              <a:latin typeface="Berlin Sans FB Demi" pitchFamily="34" charset="0"/>
            </a:endParaRPr>
          </a:p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One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moving part - the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piston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150 Piston Removal.avi">
            <a:hlinkClick r:id="" action="ppaction://media"/>
          </p:cNvPr>
          <p:cNvPicPr>
            <a:picLocks noChangeAspect="1" noChangeArrowheads="1"/>
          </p:cNvPicPr>
          <p:nvPr>
            <a:vide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30" y="3806492"/>
            <a:ext cx="3124200" cy="25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4162628" cy="31219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934200" y="1063823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9ED6"/>
                </a:solidFill>
                <a:latin typeface="Berlin Sans FB" pitchFamily="34" charset="0"/>
              </a:rPr>
              <a:t>Over molded Dual-Lobe Seals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53314" y="2079486"/>
            <a:ext cx="280886" cy="14257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0007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472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Fully Controlled with Modern Electronics </a:t>
            </a:r>
          </a:p>
          <a:p>
            <a:endParaRPr lang="en-US" sz="2800" dirty="0">
              <a:solidFill>
                <a:srgbClr val="009ED6"/>
              </a:solidFill>
              <a:latin typeface="Berlin Sans FB Demi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3200400"/>
            <a:ext cx="3555999" cy="2667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81350"/>
            <a:ext cx="3581400" cy="2686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124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4267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Optical Sensors guide piston into position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Accurate and Repeatable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No micro-switches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No positioning cams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No wear parts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No calibration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150 Optical Sensor.avi">
            <a:hlinkClick r:id="" action="ppaction://media"/>
          </p:cNvPr>
          <p:cNvPicPr>
            <a:picLocks noChangeAspect="1" noChangeArrowheads="1"/>
          </p:cNvPicPr>
          <p:nvPr>
            <a:vide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14" y="3930650"/>
            <a:ext cx="29718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:\Presentations\Water King Service Presentation\05 TMIII Valve\Photos for PP\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42" y="1504910"/>
            <a:ext cx="2972272" cy="2228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124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Elegant design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150 Piston Motion.avi">
            <a:hlinkClick r:id="" action="ppaction://media"/>
          </p:cNvPr>
          <p:cNvPicPr>
            <a:picLocks noChangeAspect="1" noChangeArrowheads="1"/>
          </p:cNvPicPr>
          <p:nvPr>
            <a:vide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553200" cy="40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890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7620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066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Flow Diagram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3075"/>
            <a:ext cx="7429500" cy="472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162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ED6"/>
                </a:solidFill>
                <a:latin typeface="Berlin Sans FB Demi" pitchFamily="34" charset="0"/>
              </a:rPr>
              <a:t>DESIGN – Task Master III</a:t>
            </a:r>
            <a:endParaRPr lang="en-US" dirty="0">
              <a:solidFill>
                <a:srgbClr val="009ED6"/>
              </a:solidFill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Internal </a:t>
            </a:r>
            <a:r>
              <a:rPr lang="en-US" sz="2800" dirty="0">
                <a:solidFill>
                  <a:srgbClr val="009ED6"/>
                </a:solidFill>
                <a:latin typeface="Berlin Sans FB Demi" pitchFamily="34" charset="0"/>
              </a:rPr>
              <a:t>brine </a:t>
            </a:r>
            <a:r>
              <a:rPr lang="en-US" sz="2800" dirty="0" smtClean="0">
                <a:solidFill>
                  <a:srgbClr val="009ED6"/>
                </a:solidFill>
                <a:latin typeface="Berlin Sans FB Demi" pitchFamily="34" charset="0"/>
              </a:rPr>
              <a:t>injector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INNOVATIONS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4" descr="K:\Presentations\Water King Service Presentation\05 TMIII Valve\Photos for PP\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41" y="3273823"/>
            <a:ext cx="3183959" cy="238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:\Presentations\Water King Service Presentation\05 TMIII Valve\Photos for PP\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92618"/>
            <a:ext cx="2667000" cy="23660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890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690</Words>
  <Application>Microsoft Office PowerPoint</Application>
  <PresentationFormat>On-screen Show (4:3)</PresentationFormat>
  <Paragraphs>236</Paragraphs>
  <Slides>29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Training</vt:lpstr>
      <vt:lpstr>3_Custom Design</vt:lpstr>
      <vt:lpstr>2_Custom Design</vt:lpstr>
      <vt:lpstr>1_Custom Design</vt:lpstr>
      <vt:lpstr>Custom Design</vt:lpstr>
      <vt:lpstr>Innovations Task Master III</vt:lpstr>
      <vt:lpstr>Innovations Task Master III</vt:lpstr>
      <vt:lpstr>Water King Task Master III (TM III)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Task Master III</vt:lpstr>
      <vt:lpstr>DESIGN – ERC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King Task Master III (TM III)</vt:lpstr>
      <vt:lpstr>Water King – Task Master III -Advantage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2011-01-23T23:45:42Z</dcterms:created>
  <dcterms:modified xsi:type="dcterms:W3CDTF">2011-04-11T14:48:34Z</dcterms:modified>
</cp:coreProperties>
</file>